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5172" autoAdjust="0"/>
    <p:restoredTop sz="94618" autoAdjust="0"/>
  </p:normalViewPr>
  <p:slideViewPr>
    <p:cSldViewPr>
      <p:cViewPr>
        <p:scale>
          <a:sx n="118" d="100"/>
          <a:sy n="118" d="100"/>
        </p:scale>
        <p:origin x="-1912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25B8-0075-4024-8BCE-189D215EBBBB}" type="datetimeFigureOut">
              <a:rPr lang="ru-RU" smtClean="0"/>
              <a:t>12.02.12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FC1B-F4D7-4614-978A-1040EB696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91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25B8-0075-4024-8BCE-189D215EBBBB}" type="datetimeFigureOut">
              <a:rPr lang="ru-RU" smtClean="0"/>
              <a:t>12.02.12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FC1B-F4D7-4614-978A-1040EB696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28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25B8-0075-4024-8BCE-189D215EBBBB}" type="datetimeFigureOut">
              <a:rPr lang="ru-RU" smtClean="0"/>
              <a:t>12.02.12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FC1B-F4D7-4614-978A-1040EB696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25B8-0075-4024-8BCE-189D215EBBBB}" type="datetimeFigureOut">
              <a:rPr lang="ru-RU" smtClean="0"/>
              <a:t>12.02.12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FC1B-F4D7-4614-978A-1040EB696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9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25B8-0075-4024-8BCE-189D215EBBBB}" type="datetimeFigureOut">
              <a:rPr lang="ru-RU" smtClean="0"/>
              <a:t>12.02.12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FC1B-F4D7-4614-978A-1040EB696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49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25B8-0075-4024-8BCE-189D215EBBBB}" type="datetimeFigureOut">
              <a:rPr lang="ru-RU" smtClean="0"/>
              <a:t>12.02.12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FC1B-F4D7-4614-978A-1040EB696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29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25B8-0075-4024-8BCE-189D215EBBBB}" type="datetimeFigureOut">
              <a:rPr lang="ru-RU" smtClean="0"/>
              <a:t>12.02.12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FC1B-F4D7-4614-978A-1040EB696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5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25B8-0075-4024-8BCE-189D215EBBBB}" type="datetimeFigureOut">
              <a:rPr lang="ru-RU" smtClean="0"/>
              <a:t>12.02.12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FC1B-F4D7-4614-978A-1040EB696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16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25B8-0075-4024-8BCE-189D215EBBBB}" type="datetimeFigureOut">
              <a:rPr lang="ru-RU" smtClean="0"/>
              <a:t>12.02.12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FC1B-F4D7-4614-978A-1040EB696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3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25B8-0075-4024-8BCE-189D215EBBBB}" type="datetimeFigureOut">
              <a:rPr lang="ru-RU" smtClean="0"/>
              <a:t>12.02.12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FC1B-F4D7-4614-978A-1040EB696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9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25B8-0075-4024-8BCE-189D215EBBBB}" type="datetimeFigureOut">
              <a:rPr lang="ru-RU" smtClean="0"/>
              <a:t>12.02.12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FC1B-F4D7-4614-978A-1040EB696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0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625B8-0075-4024-8BCE-189D215EBBBB}" type="datetimeFigureOut">
              <a:rPr lang="ru-RU" smtClean="0"/>
              <a:t>12.02.12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1FC1B-F4D7-4614-978A-1040EB696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6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"/>
            <a:ext cx="3851920" cy="26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"/>
            <a:ext cx="3960440" cy="2994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4330"/>
            <a:ext cx="4548019" cy="3331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82" y="2994330"/>
            <a:ext cx="4531518" cy="3331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11960" y="99740"/>
            <a:ext cx="9563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Пятно в </a:t>
            </a:r>
            <a:endParaRPr lang="en-US" sz="1400" dirty="0" smtClean="0"/>
          </a:p>
          <a:p>
            <a:r>
              <a:rPr lang="ru-RU" sz="1400" dirty="0" smtClean="0"/>
              <a:t>плоскости</a:t>
            </a:r>
          </a:p>
          <a:p>
            <a:r>
              <a:rPr lang="ru-RU" sz="1400" dirty="0" smtClean="0"/>
              <a:t>установки</a:t>
            </a:r>
            <a:endParaRPr lang="ru-RU" sz="1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39552" y="5301209"/>
            <a:ext cx="504056" cy="108011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6276" y="6295286"/>
            <a:ext cx="3434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Распределение излучения</a:t>
            </a:r>
          </a:p>
          <a:p>
            <a:r>
              <a:rPr lang="ru-RU" dirty="0"/>
              <a:t>в</a:t>
            </a:r>
            <a:r>
              <a:rPr lang="ru-RU" dirty="0" smtClean="0"/>
              <a:t> горизонтальном сечении пятна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292080" y="5229200"/>
            <a:ext cx="360040" cy="115212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04048" y="6286567"/>
            <a:ext cx="3222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Распределение излучения</a:t>
            </a:r>
          </a:p>
          <a:p>
            <a:r>
              <a:rPr lang="ru-RU" dirty="0"/>
              <a:t>в</a:t>
            </a:r>
            <a:r>
              <a:rPr lang="ru-RU" dirty="0" smtClean="0"/>
              <a:t> вертикальном сечении пятна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131840" y="828743"/>
            <a:ext cx="1080120" cy="36800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11960" y="828743"/>
            <a:ext cx="9563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91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251" y="2565"/>
            <a:ext cx="3701749" cy="263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3951407" cy="2953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3547"/>
            <a:ext cx="4545623" cy="3343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45" y="2953547"/>
            <a:ext cx="4560255" cy="3356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95936" y="99740"/>
            <a:ext cx="13708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Пятно на 28 мм</a:t>
            </a:r>
          </a:p>
          <a:p>
            <a:r>
              <a:rPr lang="ru-RU" sz="1400" dirty="0" smtClean="0"/>
              <a:t>ближе к </a:t>
            </a:r>
          </a:p>
          <a:p>
            <a:r>
              <a:rPr lang="ru-RU" sz="1400" dirty="0" smtClean="0"/>
              <a:t>светодиодам</a:t>
            </a:r>
            <a:endParaRPr lang="en-US" sz="1400" dirty="0" smtClean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39552" y="5229200"/>
            <a:ext cx="576064" cy="115212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6275" y="6224839"/>
            <a:ext cx="3434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Распределение излучения</a:t>
            </a:r>
          </a:p>
          <a:p>
            <a:r>
              <a:rPr lang="ru-RU" dirty="0"/>
              <a:t>в</a:t>
            </a:r>
            <a:r>
              <a:rPr lang="ru-RU" dirty="0" smtClean="0"/>
              <a:t> горизонтальном сечении пятна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292080" y="5157192"/>
            <a:ext cx="360040" cy="1224136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04048" y="6224839"/>
            <a:ext cx="3222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Распределение излучения</a:t>
            </a:r>
          </a:p>
          <a:p>
            <a:r>
              <a:rPr lang="ru-RU" dirty="0"/>
              <a:t>в</a:t>
            </a:r>
            <a:r>
              <a:rPr lang="ru-RU" dirty="0" smtClean="0"/>
              <a:t> вертикальном сечении пятна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987824" y="828743"/>
            <a:ext cx="1080120" cy="584033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067944" y="828743"/>
            <a:ext cx="11003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23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"/>
            <a:ext cx="3779912" cy="266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85"/>
            <a:ext cx="3923928" cy="29713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518"/>
            <a:ext cx="4574523" cy="3364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51" y="2979518"/>
            <a:ext cx="4572000" cy="3364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95936" y="99740"/>
            <a:ext cx="13708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Пятно на 28 мм</a:t>
            </a:r>
          </a:p>
          <a:p>
            <a:r>
              <a:rPr lang="ru-RU" sz="1400" dirty="0" smtClean="0"/>
              <a:t>дальше от </a:t>
            </a:r>
          </a:p>
          <a:p>
            <a:r>
              <a:rPr lang="ru-RU" sz="1400" dirty="0" smtClean="0"/>
              <a:t>светодиодов</a:t>
            </a:r>
            <a:endParaRPr lang="en-US" sz="1400" dirty="0" smtClean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39552" y="5229200"/>
            <a:ext cx="576064" cy="115212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5235" y="6226903"/>
            <a:ext cx="3434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Распределение излучения</a:t>
            </a:r>
          </a:p>
          <a:p>
            <a:r>
              <a:rPr lang="ru-RU" dirty="0"/>
              <a:t>в</a:t>
            </a:r>
            <a:r>
              <a:rPr lang="ru-RU" dirty="0" smtClean="0"/>
              <a:t> горизонтальном сечении пятна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292080" y="5157192"/>
            <a:ext cx="360040" cy="1224136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04048" y="6224839"/>
            <a:ext cx="3222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Распределение излучения</a:t>
            </a:r>
          </a:p>
          <a:p>
            <a:r>
              <a:rPr lang="ru-RU" dirty="0"/>
              <a:t>в</a:t>
            </a:r>
            <a:r>
              <a:rPr lang="ru-RU" dirty="0" smtClean="0"/>
              <a:t> вертикальном сечении пятна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987824" y="828743"/>
            <a:ext cx="1080120" cy="584033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067944" y="828743"/>
            <a:ext cx="11003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00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54</Words>
  <Application>Microsoft Macintosh PowerPoint</Application>
  <PresentationFormat>Экран (4:3)</PresentationFormat>
  <Paragraphs>21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 Shlyahtin</dc:creator>
  <cp:lastModifiedBy>Evgeny Komrakov</cp:lastModifiedBy>
  <cp:revision>34</cp:revision>
  <cp:lastPrinted>2012-02-02T07:43:29Z</cp:lastPrinted>
  <dcterms:created xsi:type="dcterms:W3CDTF">2012-01-30T12:30:25Z</dcterms:created>
  <dcterms:modified xsi:type="dcterms:W3CDTF">2012-02-12T18:01:37Z</dcterms:modified>
</cp:coreProperties>
</file>